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57" r:id="rId12"/>
    <p:sldId id="261" r:id="rId13"/>
    <p:sldId id="263" r:id="rId14"/>
    <p:sldId id="282" r:id="rId15"/>
    <p:sldId id="280" r:id="rId16"/>
    <p:sldId id="278" r:id="rId17"/>
    <p:sldId id="262" r:id="rId18"/>
    <p:sldId id="259" r:id="rId19"/>
    <p:sldId id="264" r:id="rId20"/>
    <p:sldId id="281" r:id="rId21"/>
    <p:sldId id="275" r:id="rId22"/>
    <p:sldId id="276" r:id="rId23"/>
    <p:sldId id="277" r:id="rId24"/>
    <p:sldId id="279" r:id="rId25"/>
    <p:sldId id="272" r:id="rId26"/>
    <p:sldId id="274" r:id="rId27"/>
    <p:sldId id="283" r:id="rId28"/>
    <p:sldId id="284" r:id="rId29"/>
    <p:sldId id="286" r:id="rId30"/>
    <p:sldId id="273" r:id="rId3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6" autoAdjust="0"/>
    <p:restoredTop sz="94643" autoAdjust="0"/>
  </p:normalViewPr>
  <p:slideViewPr>
    <p:cSldViewPr>
      <p:cViewPr>
        <p:scale>
          <a:sx n="72" d="100"/>
          <a:sy n="72" d="100"/>
        </p:scale>
        <p:origin x="-1066" y="-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4.12.2015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DSC04644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57086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57158" y="1357298"/>
            <a:ext cx="4429156" cy="1470025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chemeClr val="bg1">
                    <a:lumMod val="95000"/>
                  </a:schemeClr>
                </a:solidFill>
              </a:rPr>
              <a:t>Klimatske promjene i operativne snage</a:t>
            </a:r>
            <a:endParaRPr lang="hr-H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2844" y="4929198"/>
            <a:ext cx="3214710" cy="1752600"/>
          </a:xfrm>
        </p:spPr>
        <p:txBody>
          <a:bodyPr/>
          <a:lstStyle/>
          <a:p>
            <a:r>
              <a:rPr lang="hr-HR" dirty="0" smtClean="0"/>
              <a:t>Siniša </a:t>
            </a:r>
            <a:r>
              <a:rPr lang="hr-HR" dirty="0" err="1" smtClean="0"/>
              <a:t>Jembrih</a:t>
            </a:r>
            <a:endParaRPr lang="hr-HR" dirty="0" smtClean="0"/>
          </a:p>
          <a:p>
            <a:r>
              <a:rPr lang="hr-HR" dirty="0" smtClean="0"/>
              <a:t>Vatrogasna postrojba Zagreb</a:t>
            </a:r>
            <a:endParaRPr lang="hr-HR" dirty="0"/>
          </a:p>
        </p:txBody>
      </p:sp>
      <p:pic>
        <p:nvPicPr>
          <p:cNvPr id="4" name="Slika 3" descr="Znač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3786190"/>
            <a:ext cx="2286016" cy="2807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Vatrogasci Zagreb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Slika 2" descr="VZG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214290"/>
            <a:ext cx="1081775" cy="1428760"/>
          </a:xfrm>
          <a:prstGeom prst="rect">
            <a:avLst/>
          </a:prstGeom>
        </p:spPr>
      </p:pic>
      <p:pic>
        <p:nvPicPr>
          <p:cNvPr id="4" name="Slika 3" descr="Copy of GRB vel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85728"/>
            <a:ext cx="1037280" cy="1143008"/>
          </a:xfrm>
          <a:prstGeom prst="rect">
            <a:avLst/>
          </a:prstGeom>
        </p:spPr>
      </p:pic>
      <p:pic>
        <p:nvPicPr>
          <p:cNvPr id="5" name="Slika 4" descr="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857364"/>
            <a:ext cx="7786710" cy="4380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 descr="global-warming-flood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883" r="6883"/>
          <a:stretch>
            <a:fillRect/>
          </a:stretch>
        </p:blipFill>
        <p:spPr/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 descr="DSC_1346a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10035" r="1003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20150721_145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1252406_10153486403069844_17593824216776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-285776"/>
            <a:ext cx="50363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1792127_10153476953809844_8775695309066548835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059"/>
            <a:ext cx="9144000" cy="5907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eteoalarm-opet-u-crvenom-na-moru-kia-a-u-gorju-snijeg-504x335-20150309-20150304114546-616cc305814718fef5a4d5c1ffe399b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928670"/>
            <a:ext cx="7021806" cy="466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eu_fire_incidenc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0350" cy="6334125"/>
          </a:xfrm>
          <a:prstGeom prst="rect">
            <a:avLst/>
          </a:prstGeom>
        </p:spPr>
      </p:pic>
      <p:pic>
        <p:nvPicPr>
          <p:cNvPr id="3" name="Slika 2" descr="Znač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3786190"/>
            <a:ext cx="2286016" cy="2807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zervirano mjesto slike 8" descr="G0086317a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1259" r="1259"/>
          <a:stretch>
            <a:fillRect/>
          </a:stretch>
        </p:blipFill>
        <p:spPr>
          <a:xfrm>
            <a:off x="428596" y="285728"/>
            <a:ext cx="8358214" cy="62686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447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14414" y="285728"/>
            <a:ext cx="4929222" cy="6147512"/>
          </a:xfrm>
        </p:spPr>
      </p:pic>
      <p:pic>
        <p:nvPicPr>
          <p:cNvPr id="5" name="Slika 4" descr="Znač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3786190"/>
            <a:ext cx="2286016" cy="2807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DSCF523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071935" y="97079"/>
            <a:ext cx="5072066" cy="6760922"/>
          </a:xfrm>
        </p:spPr>
      </p:pic>
      <p:pic>
        <p:nvPicPr>
          <p:cNvPr id="6" name="Slika 5" descr="Znač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143116"/>
            <a:ext cx="2286016" cy="2807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12096598_10153665231089844_888192539639845829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04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00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DSCF4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meteoalar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42852"/>
            <a:ext cx="4786346" cy="1100603"/>
          </a:xfrm>
          <a:prstGeom prst="rect">
            <a:avLst/>
          </a:prstGeom>
        </p:spPr>
      </p:pic>
      <p:pic>
        <p:nvPicPr>
          <p:cNvPr id="7" name="Slika 6" descr="vzg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84"/>
            <a:ext cx="9144000" cy="6041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just-another-day-at-the-off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714356"/>
            <a:ext cx="5405462" cy="5405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593452"/>
            <a:ext cx="2667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 descr="Značk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3786190"/>
            <a:ext cx="2286016" cy="280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4156" y="3974"/>
            <a:ext cx="22798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i 12. studeni 2013</a:t>
            </a:r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26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380" y="428285"/>
            <a:ext cx="7953240" cy="61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64156" y="3974"/>
            <a:ext cx="22798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i 12. studeni 2013</a:t>
            </a:r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44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85825"/>
            <a:ext cx="5314950" cy="205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85825"/>
            <a:ext cx="24193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01" y="3455744"/>
            <a:ext cx="47910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64156" y="3974"/>
            <a:ext cx="22798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i 12. studeni 2013</a:t>
            </a:r>
            <a:endParaRPr lang="hr-H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238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Vatrogasci Zagreb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smtClean="0"/>
              <a:t>Javna vatrogasna postrojba Grada Zagreba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Vatrogasna zajednica Grada Zagreba</a:t>
            </a:r>
            <a:endParaRPr lang="hr-HR" dirty="0"/>
          </a:p>
        </p:txBody>
      </p:sp>
      <p:pic>
        <p:nvPicPr>
          <p:cNvPr id="5" name="Slika 4" descr="VZG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214290"/>
            <a:ext cx="1081775" cy="1428760"/>
          </a:xfrm>
          <a:prstGeom prst="rect">
            <a:avLst/>
          </a:prstGeom>
        </p:spPr>
      </p:pic>
      <p:pic>
        <p:nvPicPr>
          <p:cNvPr id="6" name="Slika 5" descr="Copy of GRB vel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85728"/>
            <a:ext cx="1037280" cy="1143008"/>
          </a:xfrm>
          <a:prstGeom prst="rect">
            <a:avLst/>
          </a:prstGeom>
        </p:spPr>
      </p:pic>
      <p:pic>
        <p:nvPicPr>
          <p:cNvPr id="7" name="Slika 6" descr="dov 2015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071810"/>
            <a:ext cx="2280255" cy="3186110"/>
          </a:xfrm>
          <a:prstGeom prst="rect">
            <a:avLst/>
          </a:prstGeom>
        </p:spPr>
      </p:pic>
      <p:pic>
        <p:nvPicPr>
          <p:cNvPr id="8" name="Slika 7" descr="pozar22_zel_090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3286124"/>
            <a:ext cx="4464843" cy="2976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77"/>
            <a:ext cx="9144000" cy="6466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28384" y="4869161"/>
            <a:ext cx="500705" cy="216024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hr-HR" sz="1050" dirty="0"/>
              <a:t>[</a:t>
            </a:r>
            <a:r>
              <a:rPr lang="hr-HR" sz="1050" dirty="0" smtClean="0"/>
              <a:t>15004]</a:t>
            </a:r>
            <a:endParaRPr lang="hr-HR" sz="1050" dirty="0"/>
          </a:p>
        </p:txBody>
      </p:sp>
      <p:pic>
        <p:nvPicPr>
          <p:cNvPr id="5" name="Slika 4" descr="Znač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84" y="4050314"/>
            <a:ext cx="2286016" cy="280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2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Vatrogasci Zagreb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Slika 2" descr="VZG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214290"/>
            <a:ext cx="1081775" cy="1428760"/>
          </a:xfrm>
          <a:prstGeom prst="rect">
            <a:avLst/>
          </a:prstGeom>
        </p:spPr>
      </p:pic>
      <p:pic>
        <p:nvPicPr>
          <p:cNvPr id="4" name="Slika 3" descr="Copy of GRB vel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85728"/>
            <a:ext cx="1037280" cy="1143008"/>
          </a:xfrm>
          <a:prstGeom prst="rect">
            <a:avLst/>
          </a:prstGeom>
        </p:spPr>
      </p:pic>
      <p:pic>
        <p:nvPicPr>
          <p:cNvPr id="5" name="Slika 4" descr="vv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928802"/>
            <a:ext cx="3662291" cy="4505078"/>
          </a:xfrm>
          <a:prstGeom prst="rect">
            <a:avLst/>
          </a:prstGeom>
        </p:spPr>
      </p:pic>
      <p:pic>
        <p:nvPicPr>
          <p:cNvPr id="6" name="Slika 5" descr="Znač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02" y="3786190"/>
            <a:ext cx="2286016" cy="2807686"/>
          </a:xfrm>
          <a:prstGeom prst="rect">
            <a:avLst/>
          </a:prstGeom>
        </p:spPr>
      </p:pic>
      <p:pic>
        <p:nvPicPr>
          <p:cNvPr id="7" name="Slika 6" descr="11951869_10153568932769844_1254351890337875430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6" y="1785926"/>
            <a:ext cx="3598003" cy="507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Vatrogasci Zagreb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Slika 2" descr="VZG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214290"/>
            <a:ext cx="1081775" cy="1428760"/>
          </a:xfrm>
          <a:prstGeom prst="rect">
            <a:avLst/>
          </a:prstGeom>
        </p:spPr>
      </p:pic>
      <p:pic>
        <p:nvPicPr>
          <p:cNvPr id="4" name="Slika 3" descr="Copy of GRB vel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85728"/>
            <a:ext cx="1037280" cy="1143008"/>
          </a:xfrm>
          <a:prstGeom prst="rect">
            <a:avLst/>
          </a:prstGeom>
        </p:spPr>
      </p:pic>
      <p:pic>
        <p:nvPicPr>
          <p:cNvPr id="7" name="Slika 6" descr="A (6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000240"/>
            <a:ext cx="3053957" cy="4071942"/>
          </a:xfrm>
          <a:prstGeom prst="rect">
            <a:avLst/>
          </a:prstGeom>
        </p:spPr>
      </p:pic>
      <p:pic>
        <p:nvPicPr>
          <p:cNvPr id="8" name="Slika 7" descr="sudar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2000240"/>
            <a:ext cx="4953034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Vatrogasci Zagreb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Slika 2" descr="VZG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214290"/>
            <a:ext cx="1081775" cy="1428760"/>
          </a:xfrm>
          <a:prstGeom prst="rect">
            <a:avLst/>
          </a:prstGeom>
        </p:spPr>
      </p:pic>
      <p:pic>
        <p:nvPicPr>
          <p:cNvPr id="4" name="Slika 3" descr="Copy of GRB vel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85728"/>
            <a:ext cx="1037280" cy="1143008"/>
          </a:xfrm>
          <a:prstGeom prst="rect">
            <a:avLst/>
          </a:prstGeom>
        </p:spPr>
      </p:pic>
      <p:pic>
        <p:nvPicPr>
          <p:cNvPr id="5" name="Slika 4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643050"/>
            <a:ext cx="3268271" cy="4357694"/>
          </a:xfrm>
          <a:prstGeom prst="rect">
            <a:avLst/>
          </a:prstGeom>
        </p:spPr>
      </p:pic>
      <p:pic>
        <p:nvPicPr>
          <p:cNvPr id="6" name="Slika 5" descr="DSCF12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2714620"/>
            <a:ext cx="4357686" cy="326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Vatrogasci Zagreb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Slika 2" descr="VZG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214290"/>
            <a:ext cx="1081775" cy="1428760"/>
          </a:xfrm>
          <a:prstGeom prst="rect">
            <a:avLst/>
          </a:prstGeom>
        </p:spPr>
      </p:pic>
      <p:pic>
        <p:nvPicPr>
          <p:cNvPr id="4" name="Slika 3" descr="Copy of GRB vel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85728"/>
            <a:ext cx="1037280" cy="1143008"/>
          </a:xfrm>
          <a:prstGeom prst="rect">
            <a:avLst/>
          </a:prstGeom>
        </p:spPr>
      </p:pic>
      <p:pic>
        <p:nvPicPr>
          <p:cNvPr id="5" name="Slika 4" descr="DSC03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8011" y="2357430"/>
            <a:ext cx="4681609" cy="3110905"/>
          </a:xfrm>
          <a:prstGeom prst="rect">
            <a:avLst/>
          </a:prstGeom>
        </p:spPr>
      </p:pic>
      <p:pic>
        <p:nvPicPr>
          <p:cNvPr id="6" name="Slika 5" descr="DSC032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643050"/>
            <a:ext cx="2895666" cy="4357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Vatrogasci Zagreb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Slika 2" descr="VZG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214290"/>
            <a:ext cx="1081775" cy="1428760"/>
          </a:xfrm>
          <a:prstGeom prst="rect">
            <a:avLst/>
          </a:prstGeom>
        </p:spPr>
      </p:pic>
      <p:pic>
        <p:nvPicPr>
          <p:cNvPr id="4" name="Slika 3" descr="Copy of GRB vel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85728"/>
            <a:ext cx="1037280" cy="1143008"/>
          </a:xfrm>
          <a:prstGeom prst="rect">
            <a:avLst/>
          </a:prstGeom>
        </p:spPr>
      </p:pic>
      <p:pic>
        <p:nvPicPr>
          <p:cNvPr id="5" name="Slika 4" descr="Copy of DSC038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857364"/>
            <a:ext cx="2637805" cy="3786190"/>
          </a:xfrm>
          <a:prstGeom prst="rect">
            <a:avLst/>
          </a:prstGeom>
        </p:spPr>
      </p:pic>
      <p:pic>
        <p:nvPicPr>
          <p:cNvPr id="6" name="Slika 5" descr="DSC037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1857364"/>
            <a:ext cx="2635744" cy="3966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Vatrogasci Zagreb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Slika 2" descr="VZG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214290"/>
            <a:ext cx="1081775" cy="1428760"/>
          </a:xfrm>
          <a:prstGeom prst="rect">
            <a:avLst/>
          </a:prstGeom>
        </p:spPr>
      </p:pic>
      <p:pic>
        <p:nvPicPr>
          <p:cNvPr id="4" name="Slika 3" descr="Copy of GRB veli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85728"/>
            <a:ext cx="1037280" cy="1143008"/>
          </a:xfrm>
          <a:prstGeom prst="rect">
            <a:avLst/>
          </a:prstGeom>
        </p:spPr>
      </p:pic>
      <p:pic>
        <p:nvPicPr>
          <p:cNvPr id="5" name="Slika 4" descr="DSC035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643050"/>
            <a:ext cx="2800726" cy="4214818"/>
          </a:xfrm>
          <a:prstGeom prst="rect">
            <a:avLst/>
          </a:prstGeom>
        </p:spPr>
      </p:pic>
      <p:pic>
        <p:nvPicPr>
          <p:cNvPr id="6" name="Slika 5" descr="Znač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02" y="3786190"/>
            <a:ext cx="2286016" cy="2807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59</Words>
  <Application>Microsoft Office PowerPoint</Application>
  <PresentationFormat>On-screen Show (4:3)</PresentationFormat>
  <Paragraphs>17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tema</vt:lpstr>
      <vt:lpstr>Klimatske promjene i operativne snage</vt:lpstr>
      <vt:lpstr>PowerPoint Presentation</vt:lpstr>
      <vt:lpstr>Vatrogasci Zagreb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Klimatske promjene i operativne snage</dc:title>
  <dc:creator>sinisa jembrih</dc:creator>
  <cp:lastModifiedBy>Kristina Martinović</cp:lastModifiedBy>
  <cp:revision>37</cp:revision>
  <dcterms:created xsi:type="dcterms:W3CDTF">2015-11-26T09:45:44Z</dcterms:created>
  <dcterms:modified xsi:type="dcterms:W3CDTF">2015-12-04T14:51:15Z</dcterms:modified>
</cp:coreProperties>
</file>